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8" autoAdjust="0"/>
    <p:restoredTop sz="94660"/>
  </p:normalViewPr>
  <p:slideViewPr>
    <p:cSldViewPr snapToGrid="0">
      <p:cViewPr varScale="1">
        <p:scale>
          <a:sx n="59" d="100"/>
          <a:sy n="59" d="100"/>
        </p:scale>
        <p:origin x="8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CB4CE0-0F44-2963-F82B-FFBD010A5D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en-GB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302DD59-D2B5-973F-8125-CEDA5111A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en-GB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C26C07-E439-72D8-8989-FD6579621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BA2F-7602-4C0C-9719-A782A2CCCA28}" type="datetimeFigureOut">
              <a:rPr kumimoji="1" lang="en-GB" smtClean="0"/>
              <a:t>18/06/2025</a:t>
            </a:fld>
            <a:endParaRPr kumimoji="1"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5057E0-D3AF-DFB6-F23E-BB87C6883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11EF2E-C952-48DC-088E-7A43F0E09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A61-21D2-4456-8525-1394B3C8E1F1}" type="slidenum">
              <a:rPr kumimoji="1" lang="en-GB" smtClean="0"/>
              <a:t>‹#›</a:t>
            </a:fld>
            <a:endParaRPr kumimoji="1" lang="en-GB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F72650A-1990-CE10-8FE4-DDB800E379D2}"/>
              </a:ext>
            </a:extLst>
          </p:cNvPr>
          <p:cNvSpPr/>
          <p:nvPr userDrawn="1"/>
        </p:nvSpPr>
        <p:spPr>
          <a:xfrm>
            <a:off x="0" y="0"/>
            <a:ext cx="895350" cy="685800"/>
          </a:xfrm>
          <a:prstGeom prst="rect">
            <a:avLst/>
          </a:prstGeom>
          <a:solidFill>
            <a:srgbClr val="00205B"/>
          </a:solidFill>
          <a:ln>
            <a:solidFill>
              <a:srgbClr val="00205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Timer</a:t>
            </a:r>
            <a:endParaRPr kumimoji="1" lang="en-GB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D67A9FB-5B40-2AD7-4092-C4D50BF93170}"/>
              </a:ext>
            </a:extLst>
          </p:cNvPr>
          <p:cNvSpPr/>
          <p:nvPr userDrawn="1"/>
        </p:nvSpPr>
        <p:spPr>
          <a:xfrm>
            <a:off x="10458450" y="1"/>
            <a:ext cx="895350" cy="685800"/>
          </a:xfrm>
          <a:prstGeom prst="rect">
            <a:avLst/>
          </a:prstGeom>
          <a:solidFill>
            <a:srgbClr val="00205B"/>
          </a:solidFill>
          <a:ln>
            <a:solidFill>
              <a:srgbClr val="00205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/>
              <a:t>PosterID</a:t>
            </a:r>
            <a:endParaRPr kumimoji="1" lang="en-GB" dirty="0"/>
          </a:p>
        </p:txBody>
      </p:sp>
      <p:pic>
        <p:nvPicPr>
          <p:cNvPr id="9" name="図 8" descr="ロゴ, 会社名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493FB352-7F23-74F2-1EC2-F880C5499C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16228" t="7237" r="14474" b="9868"/>
          <a:stretch/>
        </p:blipFill>
        <p:spPr>
          <a:xfrm>
            <a:off x="11391900" y="1"/>
            <a:ext cx="800100" cy="957082"/>
          </a:xfrm>
          <a:prstGeom prst="rect">
            <a:avLst/>
          </a:prstGeom>
        </p:spPr>
      </p:pic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DDB5510A-073A-D68C-531F-9A77055C47ED}"/>
              </a:ext>
            </a:extLst>
          </p:cNvPr>
          <p:cNvCxnSpPr>
            <a:cxnSpLocks/>
          </p:cNvCxnSpPr>
          <p:nvPr userDrawn="1"/>
        </p:nvCxnSpPr>
        <p:spPr>
          <a:xfrm>
            <a:off x="-19050" y="1095375"/>
            <a:ext cx="12268200" cy="0"/>
          </a:xfrm>
          <a:prstGeom prst="line">
            <a:avLst/>
          </a:prstGeom>
          <a:ln w="76200">
            <a:solidFill>
              <a:srgbClr val="00205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8364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DD36D8-5101-CAE8-F3A7-82D61F2A3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en-GB"/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EA3E288-B182-83BF-C55B-12EACF2757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en-GB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CC32ED-43B6-DD82-4723-0BAA801E1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BA2F-7602-4C0C-9719-A782A2CCCA28}" type="datetimeFigureOut">
              <a:rPr kumimoji="1" lang="en-GB" smtClean="0"/>
              <a:t>18/06/2025</a:t>
            </a:fld>
            <a:endParaRPr kumimoji="1"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6CFFE7-D8BB-7D39-906D-4D563B88E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9BD635-AFF4-D7F6-5750-3330F0CDE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A61-21D2-4456-8525-1394B3C8E1F1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2359147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AB0E163-115D-5818-85AC-0811269C15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en-GB"/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49EAE54-EDC4-DC1F-CACE-A35570138C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en-GB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CAD0C7-8F35-0CB6-9A81-61F2B3BEA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BA2F-7602-4C0C-9719-A782A2CCCA28}" type="datetimeFigureOut">
              <a:rPr kumimoji="1" lang="en-GB" smtClean="0"/>
              <a:t>18/06/2025</a:t>
            </a:fld>
            <a:endParaRPr kumimoji="1"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444B74-C6A8-DDD1-5519-9966AD5B1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5374A6-5964-C0E4-CD24-C9A143C19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A61-21D2-4456-8525-1394B3C8E1F1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3211603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828EC5-88DA-D1FC-AAB4-E04F986A3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en-GB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732CAC-D5E6-8F14-F29F-D512BF235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en-GB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E413582-9DA2-F2F9-6AC0-FA2300521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BA2F-7602-4C0C-9719-A782A2CCCA28}" type="datetimeFigureOut">
              <a:rPr kumimoji="1" lang="en-GB" smtClean="0"/>
              <a:t>18/06/2025</a:t>
            </a:fld>
            <a:endParaRPr kumimoji="1"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5142EF-7522-F67A-CC71-E0A419110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689509-7D7A-DECC-C2C6-C2A4B6BB2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A61-21D2-4456-8525-1394B3C8E1F1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3086132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17FDCE-6087-286F-B8D0-2FE3ED38E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en-GB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314B062-4E46-CC68-10F0-6F91F325DC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DFF122-694D-6076-93E5-5921C9855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BA2F-7602-4C0C-9719-A782A2CCCA28}" type="datetimeFigureOut">
              <a:rPr kumimoji="1" lang="en-GB" smtClean="0"/>
              <a:t>18/06/2025</a:t>
            </a:fld>
            <a:endParaRPr kumimoji="1"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047535-B3B4-DDAF-A259-FDEAF2928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E7CCBB-4A95-906A-FEB2-BE7F18A74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A61-21D2-4456-8525-1394B3C8E1F1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3856228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97E7B1-1833-46E5-43AB-ADB42AADD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en-GB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5959F5C-825C-7C36-3755-FF41696212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en-GB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459FFE5-1F0F-05C1-0ED9-0163B14491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en-GB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ABEE0D4-D8DE-446E-217D-F2ADEE431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BA2F-7602-4C0C-9719-A782A2CCCA28}" type="datetimeFigureOut">
              <a:rPr kumimoji="1" lang="en-GB" smtClean="0"/>
              <a:t>18/06/2025</a:t>
            </a:fld>
            <a:endParaRPr kumimoji="1" lang="en-GB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858B88-2720-E542-9CAB-27D788228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BE326B9-6157-E010-B16B-C0EC307D5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A61-21D2-4456-8525-1394B3C8E1F1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1192200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C2BEF0-9DA5-BA93-0BAC-0D00D5BE5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en-GB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9C5D4F1-5533-7078-5FFA-499BEBA36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F541749-8200-9E52-2DD3-FBF50E380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en-GB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D74C3CE-5EAE-0CD4-F7A3-B0F46A5E4C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511D6A4-AC0A-5C88-6A3F-CDF3917A16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en-GB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913EED8-C773-C27F-3029-5FC2F2F22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BA2F-7602-4C0C-9719-A782A2CCCA28}" type="datetimeFigureOut">
              <a:rPr kumimoji="1" lang="en-GB" smtClean="0"/>
              <a:t>18/06/2025</a:t>
            </a:fld>
            <a:endParaRPr kumimoji="1" lang="en-GB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87ED012-9BDA-C606-D3E8-36145892A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EF4291C-F2B8-08E2-5C21-32A19D7F7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A61-21D2-4456-8525-1394B3C8E1F1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948536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EF4089-E166-4530-D019-62DDBC080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en-GB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B767788-982A-5A80-F02A-20A5A5FA5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BA2F-7602-4C0C-9719-A782A2CCCA28}" type="datetimeFigureOut">
              <a:rPr kumimoji="1" lang="en-GB" smtClean="0"/>
              <a:t>18/06/2025</a:t>
            </a:fld>
            <a:endParaRPr kumimoji="1" lang="en-GB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C71B1D7-AFF6-C7B6-A92E-E92C68F37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1E1D97-485F-3391-1029-03ECF2B1B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A61-21D2-4456-8525-1394B3C8E1F1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3797512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5EA9802-4DCF-F33C-FC03-8E5743AC1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BA2F-7602-4C0C-9719-A782A2CCCA28}" type="datetimeFigureOut">
              <a:rPr kumimoji="1" lang="en-GB" smtClean="0"/>
              <a:t>18/06/2025</a:t>
            </a:fld>
            <a:endParaRPr kumimoji="1" lang="en-GB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51E7C7D-DA85-DAB0-FC07-A7CCBD44D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3BE1A84-CE1B-5624-ACD2-57DF6C362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A61-21D2-4456-8525-1394B3C8E1F1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2785024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C9D048-5D51-F1F3-0A96-072C06E07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en-GB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F6F07C-02D1-ACB4-227B-4C0522A81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en-GB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38D5E26-B3F9-851A-E885-07E9356888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BB0E032-9C57-1041-67C3-78C70801C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BA2F-7602-4C0C-9719-A782A2CCCA28}" type="datetimeFigureOut">
              <a:rPr kumimoji="1" lang="en-GB" smtClean="0"/>
              <a:t>18/06/2025</a:t>
            </a:fld>
            <a:endParaRPr kumimoji="1" lang="en-GB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1475C33-C5E1-E959-E3C6-FF2DF3D35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A553F76-D012-A521-5620-C2F5CA4B2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A61-21D2-4456-8525-1394B3C8E1F1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587573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92213E-10F5-5011-7F5F-EDAC57AF4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en-GB"/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BE0F2CC-077E-2D85-9D52-2020949DEC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en-GB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BE25C15-1819-1D38-5D89-2D20232B15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3A8A547-4D24-B699-AAF4-4570372FE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BA2F-7602-4C0C-9719-A782A2CCCA28}" type="datetimeFigureOut">
              <a:rPr kumimoji="1" lang="en-GB" smtClean="0"/>
              <a:t>18/06/2025</a:t>
            </a:fld>
            <a:endParaRPr kumimoji="1" lang="en-GB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5035DD-B874-DB26-AEB5-DDCAD46EC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C08D127-CEA7-059C-D986-51BBACB71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A61-21D2-4456-8525-1394B3C8E1F1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3951017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0CC25BD-D0FF-641D-5C91-B0232728B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  <a:endParaRPr kumimoji="1" lang="en-GB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AFE42C-F4C4-9030-EF81-2D821E7E5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en-GB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BC7A0E-4A3F-74D4-7616-BD5700FCC7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BBBA2F-7602-4C0C-9719-A782A2CCCA28}" type="datetimeFigureOut">
              <a:rPr kumimoji="1" lang="en-GB" smtClean="0"/>
              <a:t>18/06/2025</a:t>
            </a:fld>
            <a:endParaRPr kumimoji="1"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4A8BBB-1CF6-5D8A-F5FB-AC47BEE3D0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en-GB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8FA473-1E98-E27F-DFA7-DE08D56C47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410A61-21D2-4456-8525-1394B3C8E1F1}" type="slidenum">
              <a:rPr kumimoji="1" lang="en-GB" smtClean="0"/>
              <a:t>‹#›</a:t>
            </a:fld>
            <a:endParaRPr kumimoji="1" lang="en-GB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068668E-879F-F89A-619B-A8201DE57959}"/>
              </a:ext>
            </a:extLst>
          </p:cNvPr>
          <p:cNvSpPr/>
          <p:nvPr userDrawn="1"/>
        </p:nvSpPr>
        <p:spPr>
          <a:xfrm>
            <a:off x="0" y="0"/>
            <a:ext cx="895350" cy="685800"/>
          </a:xfrm>
          <a:prstGeom prst="rect">
            <a:avLst/>
          </a:prstGeom>
          <a:solidFill>
            <a:srgbClr val="00205B"/>
          </a:solidFill>
          <a:ln>
            <a:solidFill>
              <a:srgbClr val="00205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Timer</a:t>
            </a:r>
            <a:endParaRPr kumimoji="1" lang="en-GB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FD59659-28B9-A66D-8022-FFE512D808C0}"/>
              </a:ext>
            </a:extLst>
          </p:cNvPr>
          <p:cNvSpPr/>
          <p:nvPr userDrawn="1"/>
        </p:nvSpPr>
        <p:spPr>
          <a:xfrm>
            <a:off x="10458450" y="1"/>
            <a:ext cx="895350" cy="685800"/>
          </a:xfrm>
          <a:prstGeom prst="rect">
            <a:avLst/>
          </a:prstGeom>
          <a:solidFill>
            <a:srgbClr val="00205B"/>
          </a:solidFill>
          <a:ln>
            <a:solidFill>
              <a:srgbClr val="00205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/>
              <a:t>PosterID</a:t>
            </a:r>
            <a:endParaRPr kumimoji="1" lang="en-GB" dirty="0"/>
          </a:p>
        </p:txBody>
      </p:sp>
      <p:pic>
        <p:nvPicPr>
          <p:cNvPr id="9" name="図 8" descr="ロゴ, 会社名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F40241A1-0232-14C1-B019-707E069B950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 l="16228" t="7237" r="14474" b="9868"/>
          <a:stretch/>
        </p:blipFill>
        <p:spPr>
          <a:xfrm>
            <a:off x="11391900" y="1"/>
            <a:ext cx="800100" cy="957082"/>
          </a:xfrm>
          <a:prstGeom prst="rect">
            <a:avLst/>
          </a:prstGeom>
        </p:spPr>
      </p:pic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06593F8-3A70-85E1-C563-6857B3CA9CD7}"/>
              </a:ext>
            </a:extLst>
          </p:cNvPr>
          <p:cNvCxnSpPr>
            <a:cxnSpLocks/>
          </p:cNvCxnSpPr>
          <p:nvPr userDrawn="1"/>
        </p:nvCxnSpPr>
        <p:spPr>
          <a:xfrm>
            <a:off x="-19050" y="1095375"/>
            <a:ext cx="12268200" cy="0"/>
          </a:xfrm>
          <a:prstGeom prst="line">
            <a:avLst/>
          </a:prstGeom>
          <a:ln w="76200">
            <a:solidFill>
              <a:srgbClr val="00205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0644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136131-FA1E-0703-2207-5201BEFBD0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4900" y="131763"/>
            <a:ext cx="9144000" cy="554037"/>
          </a:xfrm>
        </p:spPr>
        <p:txBody>
          <a:bodyPr>
            <a:noAutofit/>
          </a:bodyPr>
          <a:lstStyle/>
          <a:p>
            <a:r>
              <a:rPr kumimoji="1"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Shotgun Presentation –Title-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044D952-7F4D-BA8C-5A15-14E25F238B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9675" y="685800"/>
            <a:ext cx="9144000" cy="371475"/>
          </a:xfrm>
        </p:spPr>
        <p:txBody>
          <a:bodyPr>
            <a:normAutofit fontScale="92500" lnSpcReduction="10000"/>
          </a:bodyPr>
          <a:lstStyle/>
          <a:p>
            <a:r>
              <a:rPr kumimoji="1" lang="en-GB" dirty="0"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</a:p>
        </p:txBody>
      </p:sp>
    </p:spTree>
    <p:extLst>
      <p:ext uri="{BB962C8B-B14F-4D97-AF65-F5344CB8AC3E}">
        <p14:creationId xmlns:p14="http://schemas.microsoft.com/office/powerpoint/2010/main" val="2969462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Shotgun Presentation –Title-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Shotgun Presentation –Title-</dc:title>
  <dc:creator>KURAUCHI Fumitaka</dc:creator>
  <cp:lastModifiedBy>Jan-Dirk Schmoecker</cp:lastModifiedBy>
  <cp:revision>2</cp:revision>
  <dcterms:created xsi:type="dcterms:W3CDTF">2025-05-24T02:01:30Z</dcterms:created>
  <dcterms:modified xsi:type="dcterms:W3CDTF">2025-06-18T01:24:42Z</dcterms:modified>
</cp:coreProperties>
</file>